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672" r:id="rId2"/>
  </p:sldIdLst>
  <p:sldSz cx="20105688" cy="11314113"/>
  <p:notesSz cx="6797675" cy="9872663"/>
  <p:defaultTextStyle>
    <a:defPPr>
      <a:defRPr lang="ru-RU"/>
    </a:defPPr>
    <a:lvl1pPr marL="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1pPr>
    <a:lvl2pPr marL="75406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2pPr>
    <a:lvl3pPr marL="150812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3pPr>
    <a:lvl4pPr marL="226218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4pPr>
    <a:lvl5pPr marL="301624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5pPr>
    <a:lvl6pPr marL="377030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6pPr>
    <a:lvl7pPr marL="452436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7pPr>
    <a:lvl8pPr marL="527842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8pPr>
    <a:lvl9pPr marL="603248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A8D476-FCC9-4EE4-8276-F6C221BA4E2D}">
          <p14:sldIdLst>
            <p14:sldId id="672"/>
          </p14:sldIdLst>
        </p14:section>
        <p14:section name="Приложение" id="{19DC2F1E-A228-4F0D-AF34-743BE9DE2D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770" userDrawn="1">
          <p15:clr>
            <a:srgbClr val="A4A3A4"/>
          </p15:clr>
        </p15:guide>
        <p15:guide id="2" pos="4813" userDrawn="1">
          <p15:clr>
            <a:srgbClr val="A4A3A4"/>
          </p15:clr>
        </p15:guide>
        <p15:guide id="3" orient="horz" pos="1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15A"/>
    <a:srgbClr val="E2E8F0"/>
    <a:srgbClr val="2552C3"/>
    <a:srgbClr val="FF0154"/>
    <a:srgbClr val="A0B1C4"/>
    <a:srgbClr val="F5F7F9"/>
    <a:srgbClr val="BFC8EC"/>
    <a:srgbClr val="2C405A"/>
    <a:srgbClr val="60B2AE"/>
    <a:srgbClr val="57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3"/>
    <p:restoredTop sz="95517" autoAdjust="0"/>
  </p:normalViewPr>
  <p:slideViewPr>
    <p:cSldViewPr snapToGrid="0" snapToObjects="1" showGuides="1">
      <p:cViewPr varScale="1">
        <p:scale>
          <a:sx n="66" d="100"/>
          <a:sy n="66" d="100"/>
        </p:scale>
        <p:origin x="2838" y="60"/>
      </p:cViewPr>
      <p:guideLst>
        <p:guide orient="horz" pos="2770"/>
        <p:guide pos="4813"/>
        <p:guide orient="horz" pos="1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0" d="100"/>
          <a:sy n="170" d="100"/>
        </p:scale>
        <p:origin x="5376" y="19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E52B9AA-DF89-1144-B4D7-2A25A8C18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6F8952-5814-8C4D-8ECD-F669FB867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15A7-48D2-2E49-A734-00BF9EF3D01B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3D2B52-D46A-364A-8014-77BC8C47C8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D9500A-28D1-B443-AAFD-21FD1A88E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F9E3-5F4A-9345-B237-38E5C4A9F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4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0371-EDB3-3C49-9507-3089897D9CD5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0415F-4901-6147-8B4F-28F1768E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3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406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812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218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624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7030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436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842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248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emf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26" Type="http://schemas.openxmlformats.org/officeDocument/2006/relationships/image" Target="../media/image81.sv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svg"/><Relationship Id="rId42" Type="http://schemas.openxmlformats.org/officeDocument/2006/relationships/image" Target="../media/image97.svg"/><Relationship Id="rId47" Type="http://schemas.openxmlformats.org/officeDocument/2006/relationships/image" Target="../media/image102.png"/><Relationship Id="rId50" Type="http://schemas.openxmlformats.org/officeDocument/2006/relationships/image" Target="../media/image105.svg"/><Relationship Id="rId55" Type="http://schemas.openxmlformats.org/officeDocument/2006/relationships/image" Target="../media/image110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6" Type="http://schemas.openxmlformats.org/officeDocument/2006/relationships/image" Target="../media/image71.svg"/><Relationship Id="rId29" Type="http://schemas.openxmlformats.org/officeDocument/2006/relationships/image" Target="../media/image84.png"/><Relationship Id="rId11" Type="http://schemas.openxmlformats.org/officeDocument/2006/relationships/image" Target="../media/image66.png"/><Relationship Id="rId24" Type="http://schemas.openxmlformats.org/officeDocument/2006/relationships/image" Target="../media/image79.svg"/><Relationship Id="rId32" Type="http://schemas.openxmlformats.org/officeDocument/2006/relationships/image" Target="../media/image87.svg"/><Relationship Id="rId37" Type="http://schemas.openxmlformats.org/officeDocument/2006/relationships/image" Target="../media/image92.png"/><Relationship Id="rId40" Type="http://schemas.openxmlformats.org/officeDocument/2006/relationships/image" Target="../media/image95.svg"/><Relationship Id="rId45" Type="http://schemas.openxmlformats.org/officeDocument/2006/relationships/image" Target="../media/image100.png"/><Relationship Id="rId53" Type="http://schemas.openxmlformats.org/officeDocument/2006/relationships/image" Target="../media/image108.pn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4" Type="http://schemas.openxmlformats.org/officeDocument/2006/relationships/image" Target="../media/image99.svg"/><Relationship Id="rId52" Type="http://schemas.openxmlformats.org/officeDocument/2006/relationships/image" Target="../media/image107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Relationship Id="rId14" Type="http://schemas.openxmlformats.org/officeDocument/2006/relationships/image" Target="../media/image69.svg"/><Relationship Id="rId22" Type="http://schemas.openxmlformats.org/officeDocument/2006/relationships/image" Target="../media/image77.svg"/><Relationship Id="rId27" Type="http://schemas.openxmlformats.org/officeDocument/2006/relationships/image" Target="../media/image82.png"/><Relationship Id="rId30" Type="http://schemas.openxmlformats.org/officeDocument/2006/relationships/image" Target="../media/image85.sv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48" Type="http://schemas.openxmlformats.org/officeDocument/2006/relationships/image" Target="../media/image103.svg"/><Relationship Id="rId56" Type="http://schemas.openxmlformats.org/officeDocument/2006/relationships/image" Target="../media/image111.svg"/><Relationship Id="rId8" Type="http://schemas.openxmlformats.org/officeDocument/2006/relationships/image" Target="../media/image63.svg"/><Relationship Id="rId51" Type="http://schemas.openxmlformats.org/officeDocument/2006/relationships/image" Target="../media/image106.png"/><Relationship Id="rId3" Type="http://schemas.openxmlformats.org/officeDocument/2006/relationships/image" Target="../media/image58.pn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svg"/><Relationship Id="rId46" Type="http://schemas.openxmlformats.org/officeDocument/2006/relationships/image" Target="../media/image101.svg"/><Relationship Id="rId20" Type="http://schemas.openxmlformats.org/officeDocument/2006/relationships/image" Target="../media/image75.svg"/><Relationship Id="rId41" Type="http://schemas.openxmlformats.org/officeDocument/2006/relationships/image" Target="../media/image96.png"/><Relationship Id="rId54" Type="http://schemas.openxmlformats.org/officeDocument/2006/relationships/image" Target="../media/image10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sv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svg"/><Relationship Id="rId36" Type="http://schemas.openxmlformats.org/officeDocument/2006/relationships/image" Target="../media/image91.svg"/><Relationship Id="rId49" Type="http://schemas.openxmlformats.org/officeDocument/2006/relationships/image" Target="../media/image104.png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sv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svg"/><Relationship Id="rId21" Type="http://schemas.openxmlformats.org/officeDocument/2006/relationships/image" Target="../media/image77.sv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47" Type="http://schemas.openxmlformats.org/officeDocument/2006/relationships/image" Target="../media/image103.svg"/><Relationship Id="rId50" Type="http://schemas.openxmlformats.org/officeDocument/2006/relationships/image" Target="../media/image106.png"/><Relationship Id="rId55" Type="http://schemas.openxmlformats.org/officeDocument/2006/relationships/image" Target="../media/image111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9" Type="http://schemas.openxmlformats.org/officeDocument/2006/relationships/image" Target="../media/image85.svg"/><Relationship Id="rId11" Type="http://schemas.openxmlformats.org/officeDocument/2006/relationships/image" Target="../media/image67.sv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svg"/><Relationship Id="rId40" Type="http://schemas.openxmlformats.org/officeDocument/2006/relationships/image" Target="../media/image96.png"/><Relationship Id="rId45" Type="http://schemas.openxmlformats.org/officeDocument/2006/relationships/image" Target="../media/image101.svg"/><Relationship Id="rId53" Type="http://schemas.openxmlformats.org/officeDocument/2006/relationships/image" Target="../media/image109.sv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19" Type="http://schemas.openxmlformats.org/officeDocument/2006/relationships/image" Target="../media/image75.svg"/><Relationship Id="rId31" Type="http://schemas.openxmlformats.org/officeDocument/2006/relationships/image" Target="../media/image87.svg"/><Relationship Id="rId44" Type="http://schemas.openxmlformats.org/officeDocument/2006/relationships/image" Target="../media/image100.png"/><Relationship Id="rId52" Type="http://schemas.openxmlformats.org/officeDocument/2006/relationships/image" Target="../media/image108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svg"/><Relationship Id="rId30" Type="http://schemas.openxmlformats.org/officeDocument/2006/relationships/image" Target="../media/image86.png"/><Relationship Id="rId35" Type="http://schemas.openxmlformats.org/officeDocument/2006/relationships/image" Target="../media/image91.svg"/><Relationship Id="rId43" Type="http://schemas.openxmlformats.org/officeDocument/2006/relationships/image" Target="../media/image99.svg"/><Relationship Id="rId48" Type="http://schemas.openxmlformats.org/officeDocument/2006/relationships/image" Target="../media/image104.png"/><Relationship Id="rId8" Type="http://schemas.openxmlformats.org/officeDocument/2006/relationships/image" Target="../media/image64.png"/><Relationship Id="rId51" Type="http://schemas.openxmlformats.org/officeDocument/2006/relationships/image" Target="../media/image107.svg"/><Relationship Id="rId3" Type="http://schemas.openxmlformats.org/officeDocument/2006/relationships/image" Target="../media/image59.svg"/><Relationship Id="rId12" Type="http://schemas.openxmlformats.org/officeDocument/2006/relationships/image" Target="../media/image68.png"/><Relationship Id="rId17" Type="http://schemas.openxmlformats.org/officeDocument/2006/relationships/image" Target="../media/image73.svg"/><Relationship Id="rId25" Type="http://schemas.openxmlformats.org/officeDocument/2006/relationships/image" Target="../media/image81.svg"/><Relationship Id="rId33" Type="http://schemas.openxmlformats.org/officeDocument/2006/relationships/image" Target="../media/image89.svg"/><Relationship Id="rId38" Type="http://schemas.openxmlformats.org/officeDocument/2006/relationships/image" Target="../media/image94.png"/><Relationship Id="rId46" Type="http://schemas.openxmlformats.org/officeDocument/2006/relationships/image" Target="../media/image102.png"/><Relationship Id="rId20" Type="http://schemas.openxmlformats.org/officeDocument/2006/relationships/image" Target="../media/image76.png"/><Relationship Id="rId41" Type="http://schemas.openxmlformats.org/officeDocument/2006/relationships/image" Target="../media/image97.svg"/><Relationship Id="rId54" Type="http://schemas.openxmlformats.org/officeDocument/2006/relationships/image" Target="../media/image1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2.png"/><Relationship Id="rId15" Type="http://schemas.openxmlformats.org/officeDocument/2006/relationships/image" Target="../media/image71.svg"/><Relationship Id="rId23" Type="http://schemas.openxmlformats.org/officeDocument/2006/relationships/image" Target="../media/image79.sv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49" Type="http://schemas.openxmlformats.org/officeDocument/2006/relationships/image" Target="../media/image10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9E9AF5-5004-7044-ABD2-2E8DF9AA0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4222" cy="1131425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FFA9A36-73EA-B944-9D23-4EB563AAAE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86748" y="9272233"/>
            <a:ext cx="0" cy="2041881"/>
          </a:xfrm>
          <a:prstGeom prst="line">
            <a:avLst/>
          </a:prstGeom>
          <a:ln>
            <a:solidFill>
              <a:srgbClr val="EB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BCB41F0F-EC0B-6948-BD9A-3CDA0D46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886" y="3303249"/>
            <a:ext cx="7671770" cy="15881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defRPr lang="ru-RU" sz="5400" b="1" cap="none" baseline="0" dirty="0">
                <a:solidFill>
                  <a:schemeClr val="bg1"/>
                </a:solidFill>
                <a:latin typeface="+mn-lt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 презентации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94DA2188-A150-2546-8AAD-C34F2E523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6886" y="5235762"/>
            <a:ext cx="767177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ru-RU" sz="3200" dirty="0">
                <a:solidFill>
                  <a:srgbClr val="BFC8EC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подзаголовка</a:t>
            </a:r>
          </a:p>
        </p:txBody>
      </p:sp>
      <p:sp>
        <p:nvSpPr>
          <p:cNvPr id="36" name="Текст 32">
            <a:extLst>
              <a:ext uri="{FF2B5EF4-FFF2-40B4-BE49-F238E27FC236}">
                <a16:creationId xmlns:a16="http://schemas.microsoft.com/office/drawing/2014/main" id="{87CE8B36-422B-6648-BF24-BCD72DAF69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6886" y="8120691"/>
            <a:ext cx="767177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968" b="1" cap="none" baseline="0" dirty="0" smtClean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Фамилия имя спикера</a:t>
            </a:r>
          </a:p>
        </p:txBody>
      </p:sp>
      <p:sp>
        <p:nvSpPr>
          <p:cNvPr id="37" name="Текст 32">
            <a:extLst>
              <a:ext uri="{FF2B5EF4-FFF2-40B4-BE49-F238E27FC236}">
                <a16:creationId xmlns:a16="http://schemas.microsoft.com/office/drawing/2014/main" id="{E0DF7641-0E71-6645-AA9B-C17124B192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6886" y="8775917"/>
            <a:ext cx="767177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979" dirty="0" smtClean="0">
                <a:solidFill>
                  <a:srgbClr val="BFC8EC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ru-RU" dirty="0"/>
              <a:t>Должность спикера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AD3542D-35E9-C84A-9E37-5C8DBD20F5C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187080" y="1205629"/>
          <a:ext cx="6065655" cy="829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85">
                  <a:extLst>
                    <a:ext uri="{9D8B030D-6E8A-4147-A177-3AD203B41FA5}">
                      <a16:colId xmlns:a16="http://schemas.microsoft.com/office/drawing/2014/main" val="1203492575"/>
                    </a:ext>
                  </a:extLst>
                </a:gridCol>
                <a:gridCol w="2021885">
                  <a:extLst>
                    <a:ext uri="{9D8B030D-6E8A-4147-A177-3AD203B41FA5}">
                      <a16:colId xmlns:a16="http://schemas.microsoft.com/office/drawing/2014/main" val="300315038"/>
                    </a:ext>
                  </a:extLst>
                </a:gridCol>
                <a:gridCol w="2021885">
                  <a:extLst>
                    <a:ext uri="{9D8B030D-6E8A-4147-A177-3AD203B41FA5}">
                      <a16:colId xmlns:a16="http://schemas.microsoft.com/office/drawing/2014/main" val="1197895543"/>
                    </a:ext>
                  </a:extLst>
                </a:gridCol>
              </a:tblGrid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02127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935587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7933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74211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4950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35965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37103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3975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638618"/>
                  </a:ext>
                </a:extLst>
              </a:tr>
            </a:tbl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DAD0C1F-A082-F749-8FFE-F5460ABE0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281" t="-3916" b="-1"/>
          <a:stretch/>
        </p:blipFill>
        <p:spPr>
          <a:xfrm>
            <a:off x="12393871" y="2368296"/>
            <a:ext cx="908974" cy="40781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B409737-6B28-BE4A-A05B-499F5EE6E4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31843" y="2520912"/>
            <a:ext cx="1672191" cy="13768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3FBC395-1C42-1746-87E2-1ABA2F7ED9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37965" y="1393520"/>
            <a:ext cx="558436" cy="61038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B99C0BE-67C3-1841-BC06-D9A86409D4A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37366" y="2433304"/>
            <a:ext cx="783228" cy="27242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5DD7FBC-7970-6C4B-BC8E-2D0B095F03D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66243" y="3332995"/>
            <a:ext cx="1050811" cy="38340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8383AB1-258D-8F49-971D-74F343552A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291217" y="3156232"/>
            <a:ext cx="1485889" cy="63786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57442D5-731D-C143-A3F1-37A6ED556D4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507389" y="4319568"/>
            <a:ext cx="1126329" cy="2786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C560736-1276-4B41-9C75-908A68752FA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439358" y="4311060"/>
            <a:ext cx="1019083" cy="38508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F44DA07-CE9D-994D-BE92-32CD046006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434752" y="5137375"/>
            <a:ext cx="913399" cy="44247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94374EF-5B05-0745-B715-7640A3A823D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515758" y="5278990"/>
            <a:ext cx="1387261" cy="16621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B5C239A-77E9-AC44-8DA6-32EBB800AA4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452427" y="5157543"/>
            <a:ext cx="1015441" cy="392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69C416E-BB01-B44E-9303-B9BB7B69CF6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392875" y="6078120"/>
            <a:ext cx="842358" cy="36624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E15C1D9-A191-0A4B-A012-4E47C0BF63C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518649" y="5991262"/>
            <a:ext cx="443295" cy="56995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8BED341-506D-CF49-9E05-240EDABF784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2420794" y="6913016"/>
            <a:ext cx="488117" cy="60056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2669BC7-91EE-834B-A07F-DF091A84AD5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6427139" y="7111195"/>
            <a:ext cx="1349967" cy="25550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63FD8E1-0ADD-6945-B1FF-7B621A7D099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2392875" y="8039304"/>
            <a:ext cx="1254421" cy="2478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023BE12-7723-6544-A577-2F752FFE4206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2392875" y="8802950"/>
            <a:ext cx="1302483" cy="46889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D17264B-F21C-324D-8AF3-EBDC92F7D64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4302313" y="1393520"/>
            <a:ext cx="1262149" cy="52438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15B1250-70C6-0C4C-8EC6-3AC49868EC52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6427316" y="1515412"/>
            <a:ext cx="853524" cy="38028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42D025C-222D-7B40-A671-884ECCD40154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6439358" y="8028327"/>
            <a:ext cx="1417896" cy="23441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6EA5F66-DF77-904C-B02A-C5134033C0CB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2267584" y="4096257"/>
            <a:ext cx="1892426" cy="59988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935CF3D-DC23-1D49-A62D-B6000BE6F481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302294" y="8663656"/>
            <a:ext cx="1199604" cy="6893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90EFA92-7C59-1B4C-B00E-0A46DDDB2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 l="32283" t="84"/>
          <a:stretch/>
        </p:blipFill>
        <p:spPr>
          <a:xfrm>
            <a:off x="16427138" y="5961300"/>
            <a:ext cx="1239069" cy="5733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0839E2B-71FB-314E-B6E6-787FD3B52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 r="52110"/>
          <a:stretch/>
        </p:blipFill>
        <p:spPr>
          <a:xfrm>
            <a:off x="12428538" y="3207917"/>
            <a:ext cx="1115635" cy="614459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A9E6951-A32A-CD4B-A2B4-68D2FF1020A2}"/>
              </a:ext>
            </a:extLst>
          </p:cNvPr>
          <p:cNvSpPr/>
          <p:nvPr userDrawn="1"/>
        </p:nvSpPr>
        <p:spPr>
          <a:xfrm>
            <a:off x="1504121" y="7410854"/>
            <a:ext cx="4284031" cy="96370"/>
          </a:xfrm>
          <a:prstGeom prst="rect">
            <a:avLst/>
          </a:prstGeom>
          <a:gradFill flip="none" rotWithShape="1">
            <a:gsLst>
              <a:gs pos="0">
                <a:srgbClr val="EB2C5E"/>
              </a:gs>
              <a:gs pos="100000">
                <a:srgbClr val="F14D4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913353A-6736-E245-89BE-08C02FF0BCC2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501939" y="7875827"/>
            <a:ext cx="704192" cy="5029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0B9937C-D609-EC4C-9870-BD4FA7DCA518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501939" y="7017039"/>
            <a:ext cx="1237310" cy="4566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57645-3126-4D45-916D-60C2BE3B1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 r="32812"/>
          <a:stretch/>
        </p:blipFill>
        <p:spPr>
          <a:xfrm>
            <a:off x="1504121" y="1602555"/>
            <a:ext cx="2851064" cy="9146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48ACAF-2E9C-EE42-905A-4F6EA3200612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0" y="-1562715"/>
            <a:ext cx="9144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70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829">
          <p15:clr>
            <a:srgbClr val="FBAE40"/>
          </p15:clr>
        </p15:guide>
        <p15:guide id="2" orient="horz" pos="774">
          <p15:clr>
            <a:srgbClr val="FBAE40"/>
          </p15:clr>
        </p15:guide>
        <p15:guide id="3" pos="1660">
          <p15:clr>
            <a:srgbClr val="FBAE40"/>
          </p15:clr>
        </p15:guide>
        <p15:guide id="4" orient="horz" pos="4153" userDrawn="1">
          <p15:clr>
            <a:srgbClr val="FBAE40"/>
          </p15:clr>
        </p15:guide>
        <p15:guide id="5" orient="horz" pos="5355">
          <p15:clr>
            <a:srgbClr val="FBAE40"/>
          </p15:clr>
        </p15:guide>
        <p15:guide id="6" orient="horz" pos="5695">
          <p15:clr>
            <a:srgbClr val="FBAE40"/>
          </p15:clr>
        </p15:guide>
        <p15:guide id="7" orient="horz" pos="2475">
          <p15:clr>
            <a:srgbClr val="FBAE40"/>
          </p15:clr>
        </p15:guide>
        <p15:guide id="8" orient="horz" pos="15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D6A483E-9F36-3A4B-B35B-6F1DB667E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14222" cy="1131424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FFA9A36-73EA-B944-9D23-4EB563AAAE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86748" y="9272233"/>
            <a:ext cx="0" cy="2041881"/>
          </a:xfrm>
          <a:prstGeom prst="line">
            <a:avLst/>
          </a:prstGeom>
          <a:ln>
            <a:solidFill>
              <a:srgbClr val="EB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BCB41F0F-EC0B-6948-BD9A-3CDA0D46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886" y="3303249"/>
            <a:ext cx="7671770" cy="15881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defRPr lang="ru-RU" sz="5400" b="1" cap="none" baseline="0" dirty="0">
                <a:solidFill>
                  <a:srgbClr val="2C415A"/>
                </a:solidFill>
                <a:latin typeface="+mn-lt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 презентации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94DA2188-A150-2546-8AAD-C34F2E523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6886" y="5235762"/>
            <a:ext cx="767177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ru-RU" sz="3200" dirty="0">
                <a:solidFill>
                  <a:srgbClr val="2C415A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подзаголовка</a:t>
            </a:r>
          </a:p>
        </p:txBody>
      </p:sp>
      <p:sp>
        <p:nvSpPr>
          <p:cNvPr id="36" name="Текст 32">
            <a:extLst>
              <a:ext uri="{FF2B5EF4-FFF2-40B4-BE49-F238E27FC236}">
                <a16:creationId xmlns:a16="http://schemas.microsoft.com/office/drawing/2014/main" id="{87CE8B36-422B-6648-BF24-BCD72DAF69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6886" y="8120691"/>
            <a:ext cx="767177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968" b="1" cap="none" baseline="0" dirty="0" smtClean="0">
                <a:solidFill>
                  <a:srgbClr val="2C415A"/>
                </a:solidFill>
                <a:latin typeface="Gilroy" pitchFamily="2" charset="0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Фамилия имя спикера</a:t>
            </a:r>
          </a:p>
        </p:txBody>
      </p:sp>
      <p:sp>
        <p:nvSpPr>
          <p:cNvPr id="37" name="Текст 32">
            <a:extLst>
              <a:ext uri="{FF2B5EF4-FFF2-40B4-BE49-F238E27FC236}">
                <a16:creationId xmlns:a16="http://schemas.microsoft.com/office/drawing/2014/main" id="{E0DF7641-0E71-6645-AA9B-C17124B192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6886" y="8775917"/>
            <a:ext cx="767177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979" dirty="0" smtClean="0">
                <a:solidFill>
                  <a:srgbClr val="2C415A"/>
                </a:solidFill>
                <a:latin typeface="Gilroy" pitchFamily="2" charset="0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ru-RU" dirty="0"/>
              <a:t>Должность спикера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A9E6951-A32A-CD4B-A2B4-68D2FF1020A2}"/>
              </a:ext>
            </a:extLst>
          </p:cNvPr>
          <p:cNvSpPr/>
          <p:nvPr userDrawn="1"/>
        </p:nvSpPr>
        <p:spPr>
          <a:xfrm>
            <a:off x="1504121" y="7410854"/>
            <a:ext cx="4284031" cy="96370"/>
          </a:xfrm>
          <a:prstGeom prst="rect">
            <a:avLst/>
          </a:prstGeom>
          <a:gradFill flip="none" rotWithShape="1">
            <a:gsLst>
              <a:gs pos="0">
                <a:srgbClr val="EB2C5E"/>
              </a:gs>
              <a:gs pos="100000">
                <a:srgbClr val="F14D4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D380D2FB-86FE-6545-9CC1-3456E33B528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187080" y="1192149"/>
          <a:ext cx="6065655" cy="829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85">
                  <a:extLst>
                    <a:ext uri="{9D8B030D-6E8A-4147-A177-3AD203B41FA5}">
                      <a16:colId xmlns:a16="http://schemas.microsoft.com/office/drawing/2014/main" val="1203492575"/>
                    </a:ext>
                  </a:extLst>
                </a:gridCol>
                <a:gridCol w="2021885">
                  <a:extLst>
                    <a:ext uri="{9D8B030D-6E8A-4147-A177-3AD203B41FA5}">
                      <a16:colId xmlns:a16="http://schemas.microsoft.com/office/drawing/2014/main" val="300315038"/>
                    </a:ext>
                  </a:extLst>
                </a:gridCol>
                <a:gridCol w="2021885">
                  <a:extLst>
                    <a:ext uri="{9D8B030D-6E8A-4147-A177-3AD203B41FA5}">
                      <a16:colId xmlns:a16="http://schemas.microsoft.com/office/drawing/2014/main" val="1197895543"/>
                    </a:ext>
                  </a:extLst>
                </a:gridCol>
              </a:tblGrid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02127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935587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7933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74211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4950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35965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37103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3975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638618"/>
                  </a:ext>
                </a:extLst>
              </a:tr>
            </a:tbl>
          </a:graphicData>
        </a:graphic>
      </p:graphicFrame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4F807AB-BE77-254F-9068-C833F5837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07389" y="6998367"/>
            <a:ext cx="1232783" cy="4533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F7F740F-10AB-E342-A60E-02C49593AB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34753" y="2370187"/>
            <a:ext cx="1383132" cy="39244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2DE592-6090-334C-AFF5-973F69D48D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31843" y="2507432"/>
            <a:ext cx="1672191" cy="13768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D930F5F-7413-4245-80CE-D323BBF4DC0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37965" y="1380040"/>
            <a:ext cx="558436" cy="610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24127C-B5D9-0444-906D-6C1F4F882E4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37366" y="2419824"/>
            <a:ext cx="783228" cy="27242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5C61EE4-884B-344B-9E83-AC7DF3993B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366243" y="3319515"/>
            <a:ext cx="1050811" cy="3834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20593DF-7B22-9E43-91C2-58EB03812F0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291217" y="3142752"/>
            <a:ext cx="1485889" cy="63786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8BBB4D8-FF0E-434B-BFC3-59EF460D727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507389" y="4306088"/>
            <a:ext cx="1126329" cy="2786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E42DA9F-E75C-744A-8E33-AFFF64589EE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439358" y="4297580"/>
            <a:ext cx="1019083" cy="38508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141B27F-4265-4848-A1D7-5A15487988B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434752" y="5123895"/>
            <a:ext cx="913399" cy="4424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5D7B219-DB72-884C-A900-505BFC40303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4515758" y="5265510"/>
            <a:ext cx="1387261" cy="16621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054861C-34F4-6D41-89FB-852AE11463C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452427" y="5144063"/>
            <a:ext cx="1015441" cy="39293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BF60F78-680E-EA47-A5F2-516DD339E40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2392875" y="6064640"/>
            <a:ext cx="842358" cy="36624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910851A-E7FD-9F41-8C84-1324A41BDBF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4518649" y="5977782"/>
            <a:ext cx="443295" cy="56995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427FADD-6AD1-BF4A-9C27-68CD364B157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420794" y="6899536"/>
            <a:ext cx="488117" cy="6005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5A955D0-5261-E74B-88DF-7F4BF5656995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6427139" y="7097715"/>
            <a:ext cx="1349967" cy="25550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6C328EF7-808F-634B-84AC-B886B3B0827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2392875" y="8025824"/>
            <a:ext cx="1254421" cy="2478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A37DB2A-F135-7A40-9C3E-55E68B5655BB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392875" y="8789470"/>
            <a:ext cx="1302483" cy="46889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6165413-B397-9647-B45E-586B0BC09DB4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302313" y="1380040"/>
            <a:ext cx="1262149" cy="52438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080A7A1-C9C2-B54D-B1B4-3CE67D6AD1E8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6427316" y="1501932"/>
            <a:ext cx="853524" cy="38028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1EA8DF8-5242-DE40-8E37-7F0C0CAA88D7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6439358" y="8014847"/>
            <a:ext cx="1417896" cy="2344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9BD75-1097-4844-84C3-ED6672AC1F11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2267584" y="4082777"/>
            <a:ext cx="1892426" cy="59988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752B606-D070-3D4F-BB11-9344F3EDD8B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302294" y="8650176"/>
            <a:ext cx="1199604" cy="689325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5E92426-0632-104F-BD8E-5C6DCFCB986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4516816" y="7855189"/>
            <a:ext cx="703938" cy="50281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752D951-F967-164D-A7B2-5B8D2E322A48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6419398" y="6045786"/>
            <a:ext cx="1227948" cy="38509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C9E2A43-933A-6F43-93E5-74ADA4167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 r="52110"/>
          <a:stretch/>
        </p:blipFill>
        <p:spPr>
          <a:xfrm>
            <a:off x="12428538" y="3194437"/>
            <a:ext cx="1115635" cy="6144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78E02-2387-484F-9EEB-3B1209A6365A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504121" y="1326396"/>
            <a:ext cx="4284031" cy="9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67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829">
          <p15:clr>
            <a:srgbClr val="FBAE40"/>
          </p15:clr>
        </p15:guide>
        <p15:guide id="2" orient="horz" pos="774">
          <p15:clr>
            <a:srgbClr val="FBAE40"/>
          </p15:clr>
        </p15:guide>
        <p15:guide id="3" pos="1660">
          <p15:clr>
            <a:srgbClr val="FBAE40"/>
          </p15:clr>
        </p15:guide>
        <p15:guide id="4" orient="horz" pos="3541">
          <p15:clr>
            <a:srgbClr val="FBAE40"/>
          </p15:clr>
        </p15:guide>
        <p15:guide id="5" orient="horz" pos="5355">
          <p15:clr>
            <a:srgbClr val="FBAE40"/>
          </p15:clr>
        </p15:guide>
        <p15:guide id="6" orient="horz" pos="5695">
          <p15:clr>
            <a:srgbClr val="FBAE40"/>
          </p15:clr>
        </p15:guide>
        <p15:guide id="7" orient="horz" pos="24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FFA9A36-73EA-B944-9D23-4EB563AAAE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86748" y="9272233"/>
            <a:ext cx="0" cy="2041881"/>
          </a:xfrm>
          <a:prstGeom prst="line">
            <a:avLst/>
          </a:prstGeom>
          <a:ln>
            <a:solidFill>
              <a:srgbClr val="EB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BCB41F0F-EC0B-6948-BD9A-3CDA0D46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886" y="3303249"/>
            <a:ext cx="7671770" cy="15881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defRPr lang="ru-RU" sz="5400" b="1" cap="none" baseline="0" dirty="0">
                <a:solidFill>
                  <a:srgbClr val="2C415A"/>
                </a:solidFill>
                <a:latin typeface="+mn-lt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 презентации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94DA2188-A150-2546-8AAD-C34F2E523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6886" y="5235762"/>
            <a:ext cx="767177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ru-RU" sz="3200" dirty="0">
                <a:solidFill>
                  <a:srgbClr val="2C415A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подзаголовка</a:t>
            </a:r>
          </a:p>
        </p:txBody>
      </p:sp>
      <p:sp>
        <p:nvSpPr>
          <p:cNvPr id="36" name="Текст 32">
            <a:extLst>
              <a:ext uri="{FF2B5EF4-FFF2-40B4-BE49-F238E27FC236}">
                <a16:creationId xmlns:a16="http://schemas.microsoft.com/office/drawing/2014/main" id="{87CE8B36-422B-6648-BF24-BCD72DAF69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6886" y="8120691"/>
            <a:ext cx="767177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968" b="1" cap="none" baseline="0" dirty="0" smtClean="0">
                <a:solidFill>
                  <a:srgbClr val="2C415A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Фамилия имя спикера</a:t>
            </a:r>
          </a:p>
        </p:txBody>
      </p:sp>
      <p:sp>
        <p:nvSpPr>
          <p:cNvPr id="37" name="Текст 32">
            <a:extLst>
              <a:ext uri="{FF2B5EF4-FFF2-40B4-BE49-F238E27FC236}">
                <a16:creationId xmlns:a16="http://schemas.microsoft.com/office/drawing/2014/main" id="{E0DF7641-0E71-6645-AA9B-C17124B192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6886" y="8775917"/>
            <a:ext cx="767177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979" dirty="0" smtClean="0">
                <a:solidFill>
                  <a:srgbClr val="2C415A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ru-RU" dirty="0"/>
              <a:t>Должность спикера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A9E6951-A32A-CD4B-A2B4-68D2FF1020A2}"/>
              </a:ext>
            </a:extLst>
          </p:cNvPr>
          <p:cNvSpPr/>
          <p:nvPr userDrawn="1"/>
        </p:nvSpPr>
        <p:spPr>
          <a:xfrm>
            <a:off x="1504121" y="7410854"/>
            <a:ext cx="4284031" cy="96370"/>
          </a:xfrm>
          <a:prstGeom prst="rect">
            <a:avLst/>
          </a:prstGeom>
          <a:gradFill flip="none" rotWithShape="1">
            <a:gsLst>
              <a:gs pos="0">
                <a:srgbClr val="EB2C5E"/>
              </a:gs>
              <a:gs pos="100000">
                <a:srgbClr val="F14D4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D380D2FB-86FE-6545-9CC1-3456E33B528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187080" y="1192149"/>
          <a:ext cx="6065655" cy="829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85">
                  <a:extLst>
                    <a:ext uri="{9D8B030D-6E8A-4147-A177-3AD203B41FA5}">
                      <a16:colId xmlns:a16="http://schemas.microsoft.com/office/drawing/2014/main" val="1203492575"/>
                    </a:ext>
                  </a:extLst>
                </a:gridCol>
                <a:gridCol w="2021885">
                  <a:extLst>
                    <a:ext uri="{9D8B030D-6E8A-4147-A177-3AD203B41FA5}">
                      <a16:colId xmlns:a16="http://schemas.microsoft.com/office/drawing/2014/main" val="300315038"/>
                    </a:ext>
                  </a:extLst>
                </a:gridCol>
                <a:gridCol w="2021885">
                  <a:extLst>
                    <a:ext uri="{9D8B030D-6E8A-4147-A177-3AD203B41FA5}">
                      <a16:colId xmlns:a16="http://schemas.microsoft.com/office/drawing/2014/main" val="1197895543"/>
                    </a:ext>
                  </a:extLst>
                </a:gridCol>
              </a:tblGrid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02127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935587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7933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74211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49508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35965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37103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3975"/>
                  </a:ext>
                </a:extLst>
              </a:tr>
              <a:tr h="921833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150793" marR="150793" marT="75427" marB="754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638618"/>
                  </a:ext>
                </a:extLst>
              </a:tr>
            </a:tbl>
          </a:graphicData>
        </a:graphic>
      </p:graphicFrame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4F807AB-BE77-254F-9068-C833F5837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7389" y="6998367"/>
            <a:ext cx="1232783" cy="4533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F7F740F-10AB-E342-A60E-02C49593AB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4753" y="2370187"/>
            <a:ext cx="1383132" cy="39244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2DE592-6090-334C-AFF5-973F69D48D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31843" y="2507432"/>
            <a:ext cx="1672191" cy="13768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D930F5F-7413-4245-80CE-D323BBF4DC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37965" y="1380040"/>
            <a:ext cx="558436" cy="610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24127C-B5D9-0444-906D-6C1F4F882E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37366" y="2419824"/>
            <a:ext cx="783228" cy="27242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5C61EE4-884B-344B-9E83-AC7DF3993B0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66243" y="3319515"/>
            <a:ext cx="1050811" cy="3834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20593DF-7B22-9E43-91C2-58EB03812F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91217" y="3142752"/>
            <a:ext cx="1485889" cy="63786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8BBB4D8-FF0E-434B-BFC3-59EF460D7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07389" y="4306088"/>
            <a:ext cx="1126329" cy="2786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E42DA9F-E75C-744A-8E33-AFFF64589EE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439358" y="4297580"/>
            <a:ext cx="1019083" cy="38508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141B27F-4265-4848-A1D7-5A15487988B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434752" y="5123895"/>
            <a:ext cx="913399" cy="4424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5D7B219-DB72-884C-A900-505BFC40303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515758" y="5265510"/>
            <a:ext cx="1387261" cy="16621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054861C-34F4-6D41-89FB-852AE11463C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452427" y="5144063"/>
            <a:ext cx="1015441" cy="39293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BF60F78-680E-EA47-A5F2-516DD339E40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392875" y="6064640"/>
            <a:ext cx="842358" cy="36624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910851A-E7FD-9F41-8C84-1324A41BDBF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4518649" y="5977782"/>
            <a:ext cx="443295" cy="56995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427FADD-6AD1-BF4A-9C27-68CD364B157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2420794" y="6899536"/>
            <a:ext cx="488117" cy="6005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5A955D0-5261-E74B-88DF-7F4BF565699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6427139" y="7097715"/>
            <a:ext cx="1349967" cy="25550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6C328EF7-808F-634B-84AC-B886B3B0827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392875" y="8025824"/>
            <a:ext cx="1254421" cy="2478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A37DB2A-F135-7A40-9C3E-55E68B5655BB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392875" y="8789470"/>
            <a:ext cx="1302483" cy="46889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6165413-B397-9647-B45E-586B0BC09DB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4302313" y="1380040"/>
            <a:ext cx="1262149" cy="52438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080A7A1-C9C2-B54D-B1B4-3CE67D6AD1E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6427316" y="1501932"/>
            <a:ext cx="853524" cy="38028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1EA8DF8-5242-DE40-8E37-7F0C0CAA88D7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6439358" y="8014847"/>
            <a:ext cx="1417896" cy="2344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9BD75-1097-4844-84C3-ED6672AC1F11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2267584" y="4082777"/>
            <a:ext cx="1892426" cy="59988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752B606-D070-3D4F-BB11-9344F3EDD8B5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4302294" y="8650176"/>
            <a:ext cx="1199604" cy="689325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5E92426-0632-104F-BD8E-5C6DCFCB986C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4516816" y="7855189"/>
            <a:ext cx="703938" cy="50281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752D951-F967-164D-A7B2-5B8D2E322A48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6419398" y="6045786"/>
            <a:ext cx="1227948" cy="38509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C9E2A43-933A-6F43-93E5-74ADA4167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rcRect r="52110"/>
          <a:stretch/>
        </p:blipFill>
        <p:spPr>
          <a:xfrm>
            <a:off x="12428538" y="3194437"/>
            <a:ext cx="1115635" cy="6144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3C4880-176F-1E4D-B223-BB5B2930F662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504121" y="1326396"/>
            <a:ext cx="4284031" cy="9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227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829">
          <p15:clr>
            <a:srgbClr val="FBAE40"/>
          </p15:clr>
        </p15:guide>
        <p15:guide id="2" orient="horz" pos="774">
          <p15:clr>
            <a:srgbClr val="FBAE40"/>
          </p15:clr>
        </p15:guide>
        <p15:guide id="3" pos="1660">
          <p15:clr>
            <a:srgbClr val="FBAE40"/>
          </p15:clr>
        </p15:guide>
        <p15:guide id="4" orient="horz" pos="3541">
          <p15:clr>
            <a:srgbClr val="FBAE40"/>
          </p15:clr>
        </p15:guide>
        <p15:guide id="5" orient="horz" pos="5355">
          <p15:clr>
            <a:srgbClr val="FBAE40"/>
          </p15:clr>
        </p15:guide>
        <p15:guide id="6" orient="horz" pos="5695">
          <p15:clr>
            <a:srgbClr val="FBAE40"/>
          </p15:clr>
        </p15:guide>
        <p15:guide id="7" orient="horz" pos="24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29843951-7BF8-3149-B82E-963132B139E4}"/>
              </a:ext>
            </a:extLst>
          </p:cNvPr>
          <p:cNvSpPr txBox="1">
            <a:spLocks/>
          </p:cNvSpPr>
          <p:nvPr userDrawn="1"/>
        </p:nvSpPr>
        <p:spPr>
          <a:xfrm>
            <a:off x="1392096" y="10603026"/>
            <a:ext cx="452378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lvl="0" defTabSz="1507937">
              <a:lnSpc>
                <a:spcPct val="90000"/>
              </a:lnSpc>
              <a:spcBef>
                <a:spcPct val="0"/>
              </a:spcBef>
              <a:buNone/>
              <a:defRPr sz="3600" b="1" cap="none" baseline="0">
                <a:solidFill>
                  <a:srgbClr val="0F1827"/>
                </a:solidFill>
                <a:latin typeface="Gilroy" pitchFamily="2" charset="0"/>
                <a:cs typeface="Arial Black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74E11564-E713-F346-B1E7-3A0808024382}" type="slidenum">
              <a:rPr lang="ru-RU" sz="2000" b="0" smtClean="0">
                <a:solidFill>
                  <a:srgbClr val="2C415A"/>
                </a:solidFill>
                <a:latin typeface="+mn-lt"/>
              </a:rPr>
              <a:pPr lvl="0"/>
              <a:t>‹#›</a:t>
            </a:fld>
            <a:endParaRPr lang="ru-RU" sz="2000" b="0" dirty="0">
              <a:solidFill>
                <a:srgbClr val="2C415A"/>
              </a:solidFill>
              <a:latin typeface="+mn-lt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8594C18-DEA3-9B4A-9318-BFC5BA7AB52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1530" y="2"/>
            <a:ext cx="0" cy="1319980"/>
          </a:xfrm>
          <a:prstGeom prst="line">
            <a:avLst/>
          </a:prstGeom>
          <a:ln>
            <a:solidFill>
              <a:srgbClr val="245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36F0556-28BF-F844-8E09-2AB9856C772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1530" y="10647837"/>
            <a:ext cx="0" cy="666277"/>
          </a:xfrm>
          <a:prstGeom prst="line">
            <a:avLst/>
          </a:prstGeom>
          <a:ln>
            <a:solidFill>
              <a:srgbClr val="0BB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DB015462-6597-894A-894B-AB3CA170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96" y="980402"/>
            <a:ext cx="135182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b="0" cap="none" baseline="0">
                <a:solidFill>
                  <a:srgbClr val="2C415A"/>
                </a:solidFill>
                <a:latin typeface="+mn-lt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F84DF9-FCDD-BD42-BAD0-3742147CB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70302" y="902076"/>
            <a:ext cx="2253710" cy="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4334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831">
          <p15:clr>
            <a:srgbClr val="FBAE40"/>
          </p15:clr>
        </p15:guide>
        <p15:guide id="2" orient="horz" pos="388">
          <p15:clr>
            <a:srgbClr val="FBAE40"/>
          </p15:clr>
        </p15:guide>
        <p15:guide id="3" pos="9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373"/>
            <a:ext cx="17341156" cy="2186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859"/>
            <a:ext cx="17341156" cy="71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6507"/>
            <a:ext cx="4523780" cy="602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AB61-20FB-9A42-9514-2B0F53395851}" type="datetime1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6507"/>
            <a:ext cx="6785670" cy="602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6507"/>
            <a:ext cx="4523780" cy="602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1564-E713-F346-B1E7-3A0808024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ftr="0"/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emf"/><Relationship Id="rId3" Type="http://schemas.openxmlformats.org/officeDocument/2006/relationships/image" Target="../media/image114.svg"/><Relationship Id="rId7" Type="http://schemas.openxmlformats.org/officeDocument/2006/relationships/image" Target="../media/image118.svg"/><Relationship Id="rId12" Type="http://schemas.openxmlformats.org/officeDocument/2006/relationships/image" Target="../media/image123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11" Type="http://schemas.openxmlformats.org/officeDocument/2006/relationships/image" Target="../media/image122.svg"/><Relationship Id="rId5" Type="http://schemas.openxmlformats.org/officeDocument/2006/relationships/image" Target="../media/image116.sv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4B62A-6D17-544F-906C-A3B87C58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96" y="1011932"/>
            <a:ext cx="13518258" cy="424732"/>
          </a:xfrm>
        </p:spPr>
        <p:txBody>
          <a:bodyPr/>
          <a:lstStyle/>
          <a:p>
            <a:r>
              <a:rPr lang="ru-RU" b="0" dirty="0"/>
              <a:t>Экспериментальный правовой режим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6F117E-9554-4442-A225-DBD7B788B90C}"/>
              </a:ext>
            </a:extLst>
          </p:cNvPr>
          <p:cNvSpPr/>
          <p:nvPr/>
        </p:nvSpPr>
        <p:spPr>
          <a:xfrm>
            <a:off x="1456874" y="8956185"/>
            <a:ext cx="17603712" cy="1497560"/>
          </a:xfrm>
          <a:prstGeom prst="rect">
            <a:avLst/>
          </a:prstGeom>
          <a:solidFill>
            <a:srgbClr val="2552C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B0E0D-9602-DA4B-81C4-9808F7AE1F83}"/>
              </a:ext>
            </a:extLst>
          </p:cNvPr>
          <p:cNvSpPr txBox="1"/>
          <p:nvPr/>
        </p:nvSpPr>
        <p:spPr>
          <a:xfrm>
            <a:off x="1830352" y="9232601"/>
            <a:ext cx="619880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2400" b="0" cap="none" dirty="0">
                <a:solidFill>
                  <a:schemeClr val="bg1"/>
                </a:solidFill>
                <a:latin typeface="+mn-lt"/>
              </a:rPr>
              <a:t>Экспериментальный </a:t>
            </a:r>
          </a:p>
          <a:p>
            <a:r>
              <a:rPr lang="ru-RU" sz="2400" b="0" cap="none" dirty="0">
                <a:solidFill>
                  <a:schemeClr val="bg1"/>
                </a:solidFill>
                <a:latin typeface="+mn-lt"/>
              </a:rPr>
              <a:t>правовой режим это: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D218A4-FDB4-6447-92E0-3FD1FF825438}"/>
              </a:ext>
            </a:extLst>
          </p:cNvPr>
          <p:cNvSpPr txBox="1"/>
          <p:nvPr/>
        </p:nvSpPr>
        <p:spPr>
          <a:xfrm>
            <a:off x="7580231" y="9232601"/>
            <a:ext cx="266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rgbClr val="EC2C5C"/>
                </a:solidFill>
                <a:latin typeface="+mj-lt"/>
              </a:defRPr>
            </a:lvl1pPr>
          </a:lstStyle>
          <a:p>
            <a:r>
              <a:rPr lang="ru-RU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Ограниченный </a:t>
            </a:r>
            <a:br>
              <a:rPr lang="ru-RU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участников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577F96-051E-414D-B7CE-1FA18E94B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20"/>
          <a:stretch/>
        </p:blipFill>
        <p:spPr>
          <a:xfrm>
            <a:off x="6540154" y="9265830"/>
            <a:ext cx="845096" cy="9124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3B7C6E-3806-9540-805A-818298E6B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459"/>
          <a:stretch/>
        </p:blipFill>
        <p:spPr>
          <a:xfrm>
            <a:off x="13854497" y="9161430"/>
            <a:ext cx="845094" cy="8613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C8644F-E400-5E4B-A8E7-1AC8CACAB1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1647"/>
          <a:stretch/>
        </p:blipFill>
        <p:spPr>
          <a:xfrm>
            <a:off x="10537493" y="9218740"/>
            <a:ext cx="757064" cy="8711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079187-9995-2E42-83D2-69C5D0E32422}"/>
              </a:ext>
            </a:extLst>
          </p:cNvPr>
          <p:cNvSpPr txBox="1"/>
          <p:nvPr/>
        </p:nvSpPr>
        <p:spPr>
          <a:xfrm>
            <a:off x="15157918" y="9232601"/>
            <a:ext cx="35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rgbClr val="EC2C5C"/>
                </a:solidFill>
                <a:latin typeface="+mj-lt"/>
              </a:defRPr>
            </a:lvl1pPr>
          </a:lstStyle>
          <a:p>
            <a:r>
              <a:rPr lang="ru-RU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Ограниченная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solidFill>
                  <a:srgbClr val="BFC8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 правило)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53EF1E-8BD4-EE48-A0EF-F1985303784D}"/>
              </a:ext>
            </a:extLst>
          </p:cNvPr>
          <p:cNvSpPr txBox="1"/>
          <p:nvPr/>
        </p:nvSpPr>
        <p:spPr>
          <a:xfrm>
            <a:off x="11525660" y="9232601"/>
            <a:ext cx="20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rgbClr val="EC2C5C"/>
                </a:solidFill>
                <a:latin typeface="+mj-lt"/>
              </a:defRPr>
            </a:lvl1pPr>
          </a:lstStyle>
          <a:p>
            <a:r>
              <a:rPr lang="ru-RU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Ограниченное</a:t>
            </a: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F446F-964A-FE40-A34F-B3CF849096C0}"/>
              </a:ext>
            </a:extLst>
          </p:cNvPr>
          <p:cNvSpPr txBox="1"/>
          <p:nvPr/>
        </p:nvSpPr>
        <p:spPr>
          <a:xfrm>
            <a:off x="9304764" y="4947037"/>
            <a:ext cx="1886181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200" dirty="0">
                <a:solidFill>
                  <a:srgbClr val="2552C3"/>
                </a:solidFill>
              </a:rPr>
              <a:t>Утверждение </a:t>
            </a:r>
          </a:p>
          <a:p>
            <a:r>
              <a:rPr lang="ru-RU" sz="1200" dirty="0">
                <a:solidFill>
                  <a:srgbClr val="2552C3"/>
                </a:solidFill>
              </a:rPr>
              <a:t>программы </a:t>
            </a:r>
            <a:r>
              <a:rPr lang="ru-RU" sz="1200" dirty="0" err="1">
                <a:solidFill>
                  <a:srgbClr val="2552C3"/>
                </a:solidFill>
              </a:rPr>
              <a:t>эпр</a:t>
            </a:r>
            <a:endParaRPr lang="ru-RU" sz="1200" dirty="0">
              <a:solidFill>
                <a:srgbClr val="2552C3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E6EC8B5-1128-E94A-AC07-024FCB13D326}"/>
              </a:ext>
            </a:extLst>
          </p:cNvPr>
          <p:cNvCxnSpPr>
            <a:cxnSpLocks/>
          </p:cNvCxnSpPr>
          <p:nvPr/>
        </p:nvCxnSpPr>
        <p:spPr>
          <a:xfrm>
            <a:off x="2958027" y="3303562"/>
            <a:ext cx="4750541" cy="0"/>
          </a:xfrm>
          <a:prstGeom prst="line">
            <a:avLst/>
          </a:prstGeom>
          <a:ln w="203200">
            <a:gradFill>
              <a:gsLst>
                <a:gs pos="100000">
                  <a:srgbClr val="2552C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9C49354-D24D-764E-B700-B78F226853D6}"/>
              </a:ext>
            </a:extLst>
          </p:cNvPr>
          <p:cNvCxnSpPr>
            <a:cxnSpLocks/>
          </p:cNvCxnSpPr>
          <p:nvPr/>
        </p:nvCxnSpPr>
        <p:spPr>
          <a:xfrm>
            <a:off x="2958027" y="3007277"/>
            <a:ext cx="4750541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381E67A-4ABD-024D-8B57-A522853ECB3B}"/>
              </a:ext>
            </a:extLst>
          </p:cNvPr>
          <p:cNvCxnSpPr>
            <a:cxnSpLocks/>
          </p:cNvCxnSpPr>
          <p:nvPr/>
        </p:nvCxnSpPr>
        <p:spPr>
          <a:xfrm>
            <a:off x="5734048" y="3599848"/>
            <a:ext cx="1974520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D6DE5DC-DE05-1242-A462-A58051AA7B76}"/>
              </a:ext>
            </a:extLst>
          </p:cNvPr>
          <p:cNvCxnSpPr>
            <a:cxnSpLocks/>
          </p:cNvCxnSpPr>
          <p:nvPr/>
        </p:nvCxnSpPr>
        <p:spPr>
          <a:xfrm>
            <a:off x="5734048" y="3896133"/>
            <a:ext cx="1974520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F66813C-B04A-CC44-A6E2-F253137B6098}"/>
              </a:ext>
            </a:extLst>
          </p:cNvPr>
          <p:cNvCxnSpPr>
            <a:cxnSpLocks/>
          </p:cNvCxnSpPr>
          <p:nvPr/>
        </p:nvCxnSpPr>
        <p:spPr>
          <a:xfrm>
            <a:off x="5734048" y="4192418"/>
            <a:ext cx="1974520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C309D26-5ED3-254E-A6D1-BD420134EBD1}"/>
              </a:ext>
            </a:extLst>
          </p:cNvPr>
          <p:cNvCxnSpPr>
            <a:cxnSpLocks/>
          </p:cNvCxnSpPr>
          <p:nvPr/>
        </p:nvCxnSpPr>
        <p:spPr>
          <a:xfrm>
            <a:off x="14278012" y="4283109"/>
            <a:ext cx="1704733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69810E2-7173-7D42-B397-CB4DB1F832DB}"/>
              </a:ext>
            </a:extLst>
          </p:cNvPr>
          <p:cNvCxnSpPr>
            <a:cxnSpLocks/>
          </p:cNvCxnSpPr>
          <p:nvPr/>
        </p:nvCxnSpPr>
        <p:spPr>
          <a:xfrm>
            <a:off x="7761957" y="2721537"/>
            <a:ext cx="2183076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8DE35B9-8B4A-904D-8559-E1C30B76D864}"/>
              </a:ext>
            </a:extLst>
          </p:cNvPr>
          <p:cNvCxnSpPr>
            <a:cxnSpLocks/>
          </p:cNvCxnSpPr>
          <p:nvPr/>
        </p:nvCxnSpPr>
        <p:spPr>
          <a:xfrm flipV="1">
            <a:off x="1550137" y="2737404"/>
            <a:ext cx="1403697" cy="1757"/>
          </a:xfrm>
          <a:prstGeom prst="line">
            <a:avLst/>
          </a:prstGeom>
          <a:ln w="203200">
            <a:gradFill>
              <a:gsLst>
                <a:gs pos="100000">
                  <a:srgbClr val="2552C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4C745C0-9407-7940-AFD1-F4A6E988AA7D}"/>
              </a:ext>
            </a:extLst>
          </p:cNvPr>
          <p:cNvCxnSpPr>
            <a:cxnSpLocks/>
          </p:cNvCxnSpPr>
          <p:nvPr/>
        </p:nvCxnSpPr>
        <p:spPr>
          <a:xfrm>
            <a:off x="5235363" y="2629998"/>
            <a:ext cx="0" cy="45760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8D8242-D308-8548-B00E-BBEFB189E528}"/>
              </a:ext>
            </a:extLst>
          </p:cNvPr>
          <p:cNvCxnSpPr>
            <a:cxnSpLocks/>
          </p:cNvCxnSpPr>
          <p:nvPr/>
        </p:nvCxnSpPr>
        <p:spPr>
          <a:xfrm>
            <a:off x="7708568" y="2629998"/>
            <a:ext cx="0" cy="45760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942839E-8F22-8F44-BF3A-73ED90BE9254}"/>
              </a:ext>
            </a:extLst>
          </p:cNvPr>
          <p:cNvCxnSpPr>
            <a:cxnSpLocks/>
          </p:cNvCxnSpPr>
          <p:nvPr/>
        </p:nvCxnSpPr>
        <p:spPr>
          <a:xfrm>
            <a:off x="2951276" y="2629998"/>
            <a:ext cx="0" cy="45760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A271ABE9-0C54-3247-82D1-FF7C0437F0F5}"/>
              </a:ext>
            </a:extLst>
          </p:cNvPr>
          <p:cNvGrpSpPr/>
          <p:nvPr/>
        </p:nvGrpSpPr>
        <p:grpSpPr>
          <a:xfrm>
            <a:off x="1500650" y="1784187"/>
            <a:ext cx="17559936" cy="6323185"/>
            <a:chOff x="1500650" y="1784187"/>
            <a:chExt cx="17559936" cy="6122153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6C4D02B6-AA01-8A43-A1D2-358E1747B817}"/>
                </a:ext>
              </a:extLst>
            </p:cNvPr>
            <p:cNvCxnSpPr>
              <a:cxnSpLocks/>
            </p:cNvCxnSpPr>
            <p:nvPr/>
          </p:nvCxnSpPr>
          <p:spPr>
            <a:xfrm>
              <a:off x="11693016" y="1812210"/>
              <a:ext cx="0" cy="609413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19A6BAC9-FBAE-2C4B-9972-2E72408166CC}"/>
                </a:ext>
              </a:extLst>
            </p:cNvPr>
            <p:cNvCxnSpPr>
              <a:cxnSpLocks/>
            </p:cNvCxnSpPr>
            <p:nvPr/>
          </p:nvCxnSpPr>
          <p:spPr>
            <a:xfrm>
              <a:off x="1500650" y="1784187"/>
              <a:ext cx="0" cy="612215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D0053CD7-9031-134F-A6EB-5093A225239D}"/>
                </a:ext>
              </a:extLst>
            </p:cNvPr>
            <p:cNvCxnSpPr>
              <a:cxnSpLocks/>
            </p:cNvCxnSpPr>
            <p:nvPr/>
          </p:nvCxnSpPr>
          <p:spPr>
            <a:xfrm>
              <a:off x="16020021" y="1812210"/>
              <a:ext cx="0" cy="60941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3F0E2950-4B58-9B4F-9B5B-20F2F0EA0298}"/>
                </a:ext>
              </a:extLst>
            </p:cNvPr>
            <p:cNvCxnSpPr>
              <a:cxnSpLocks/>
            </p:cNvCxnSpPr>
            <p:nvPr/>
          </p:nvCxnSpPr>
          <p:spPr>
            <a:xfrm>
              <a:off x="19060586" y="1812210"/>
              <a:ext cx="0" cy="60941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6BABA9B7-EA44-1840-A982-D8F14A516D3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945" y="1812210"/>
              <a:ext cx="0" cy="6094130"/>
            </a:xfrm>
            <a:prstGeom prst="line">
              <a:avLst/>
            </a:prstGeom>
            <a:ln w="38100">
              <a:solidFill>
                <a:srgbClr val="255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64F2C0-26AE-D543-A5BE-FBD19F2F0BE0}"/>
              </a:ext>
            </a:extLst>
          </p:cNvPr>
          <p:cNvSpPr txBox="1"/>
          <p:nvPr/>
        </p:nvSpPr>
        <p:spPr>
          <a:xfrm>
            <a:off x="2988405" y="4947037"/>
            <a:ext cx="214372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Предварительный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отсев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8C9056-8479-504B-9630-7D695A0667D4}"/>
              </a:ext>
            </a:extLst>
          </p:cNvPr>
          <p:cNvSpPr txBox="1"/>
          <p:nvPr/>
        </p:nvSpPr>
        <p:spPr>
          <a:xfrm>
            <a:off x="5253531" y="4947037"/>
            <a:ext cx="3235308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заявок,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 отзывами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240384-041C-B544-8EFB-FBBF94EA6AE3}"/>
              </a:ext>
            </a:extLst>
          </p:cNvPr>
          <p:cNvSpPr txBox="1"/>
          <p:nvPr/>
        </p:nvSpPr>
        <p:spPr>
          <a:xfrm>
            <a:off x="7731464" y="4947037"/>
            <a:ext cx="263046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Снятие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разногласий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90FF07-591B-2744-A947-45A7218BCD7F}"/>
              </a:ext>
            </a:extLst>
          </p:cNvPr>
          <p:cNvSpPr txBox="1"/>
          <p:nvPr/>
        </p:nvSpPr>
        <p:spPr>
          <a:xfrm>
            <a:off x="2923549" y="2878887"/>
            <a:ext cx="3695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EC2C5C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2C415A"/>
                </a:solidFill>
                <a:latin typeface="+mj-lt"/>
              </a:rPr>
              <a:t>ФОИВ, уполномоченный в сфере ЭПР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E7D993-0237-6E4F-85A8-4DB34F4E1CF4}"/>
              </a:ext>
            </a:extLst>
          </p:cNvPr>
          <p:cNvSpPr txBox="1"/>
          <p:nvPr/>
        </p:nvSpPr>
        <p:spPr>
          <a:xfrm>
            <a:off x="5259824" y="3465441"/>
            <a:ext cx="232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EC2C5C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2C415A"/>
                </a:solidFill>
                <a:latin typeface="+mj-lt"/>
              </a:rPr>
              <a:t>Отраслевой регулятор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D8B618-1CB7-964B-879D-DA73A4F622D8}"/>
              </a:ext>
            </a:extLst>
          </p:cNvPr>
          <p:cNvSpPr txBox="1"/>
          <p:nvPr/>
        </p:nvSpPr>
        <p:spPr>
          <a:xfrm>
            <a:off x="7709960" y="2583840"/>
            <a:ext cx="209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EC2C5C"/>
              </a:buClr>
              <a:buFont typeface="Wingdings" pitchFamily="2" charset="2"/>
              <a:buChar char="§"/>
              <a:defRPr sz="700">
                <a:latin typeface="+mj-lt"/>
              </a:defRPr>
            </a:lvl1pPr>
          </a:lstStyle>
          <a:p>
            <a:r>
              <a:rPr lang="ru-RU" sz="1200" dirty="0">
                <a:solidFill>
                  <a:srgbClr val="2C415A"/>
                </a:solidFill>
              </a:rPr>
              <a:t>Координационный орган при Правительстве РФ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A6E3BFC-9EF5-7343-A9BE-7CFFDFC127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2985"/>
          <a:stretch/>
        </p:blipFill>
        <p:spPr>
          <a:xfrm>
            <a:off x="10018280" y="5883773"/>
            <a:ext cx="756425" cy="73340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18F3B50-893A-814B-BFA7-8099E36186A3}"/>
              </a:ext>
            </a:extLst>
          </p:cNvPr>
          <p:cNvSpPr txBox="1"/>
          <p:nvPr/>
        </p:nvSpPr>
        <p:spPr>
          <a:xfrm>
            <a:off x="14325224" y="4132507"/>
            <a:ext cx="1657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EC2C5C"/>
              </a:buClr>
              <a:buFont typeface="Wingdings" pitchFamily="2" charset="2"/>
              <a:buChar char="§"/>
              <a:defRPr sz="700">
                <a:latin typeface="+mj-lt"/>
              </a:defRPr>
            </a:lvl1pPr>
          </a:lstStyle>
          <a:p>
            <a:r>
              <a:rPr lang="ru-RU" sz="1200" dirty="0">
                <a:solidFill>
                  <a:srgbClr val="2C415A"/>
                </a:solidFill>
              </a:rPr>
              <a:t>Правительство РФ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B5550F5-E767-C944-9EBA-A89100AEDC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5263"/>
          <a:stretch/>
        </p:blipFill>
        <p:spPr>
          <a:xfrm>
            <a:off x="1886295" y="5837890"/>
            <a:ext cx="879893" cy="93199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6ACF74D-44B8-BB49-B06A-E10803D2A84E}"/>
              </a:ext>
            </a:extLst>
          </p:cNvPr>
          <p:cNvSpPr txBox="1"/>
          <p:nvPr/>
        </p:nvSpPr>
        <p:spPr>
          <a:xfrm>
            <a:off x="1139439" y="4947037"/>
            <a:ext cx="2331860" cy="25853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Заявка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230A68-EA6E-D347-89AB-28D0EC1B6C3E}"/>
              </a:ext>
            </a:extLst>
          </p:cNvPr>
          <p:cNvSpPr txBox="1"/>
          <p:nvPr/>
        </p:nvSpPr>
        <p:spPr>
          <a:xfrm>
            <a:off x="1685738" y="2589000"/>
            <a:ext cx="117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38B6FF"/>
              </a:buClr>
              <a:buFont typeface="Wingdings" pitchFamily="2" charset="2"/>
              <a:buChar char="§"/>
              <a:defRPr sz="800">
                <a:latin typeface="+mj-lt"/>
              </a:defRPr>
            </a:lvl1pPr>
          </a:lstStyle>
          <a:p>
            <a:pPr>
              <a:buClr>
                <a:srgbClr val="2552C3"/>
              </a:buClr>
            </a:pPr>
            <a:r>
              <a:rPr lang="ru-RU" sz="1200" dirty="0">
                <a:solidFill>
                  <a:srgbClr val="2C415A"/>
                </a:solidFill>
              </a:rPr>
              <a:t>Заявитель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A119BE2-F831-BF49-8749-A9A0AE6BCBB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3990" y="5640716"/>
            <a:ext cx="1020552" cy="92829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9C435F6-93E9-3943-8D48-EA445F6BD54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7238" y="5640716"/>
            <a:ext cx="1020552" cy="92829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9AB0DD2-B233-A046-8694-AD81C073F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4481" y="5640716"/>
            <a:ext cx="1020552" cy="92829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5104164-E1BD-2A4D-8DA9-4236359012D8}"/>
              </a:ext>
            </a:extLst>
          </p:cNvPr>
          <p:cNvSpPr txBox="1"/>
          <p:nvPr/>
        </p:nvSpPr>
        <p:spPr>
          <a:xfrm>
            <a:off x="3748035" y="3165204"/>
            <a:ext cx="383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2552C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2C415A"/>
                </a:solidFill>
                <a:latin typeface="+mj-lt"/>
              </a:rPr>
              <a:t>Организация предпринимательского сообщества</a:t>
            </a:r>
            <a:endParaRPr lang="ru-RU" sz="1400" dirty="0">
              <a:solidFill>
                <a:srgbClr val="2C415A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20539D-C56B-504A-871B-2B0F2F89AFBE}"/>
              </a:ext>
            </a:extLst>
          </p:cNvPr>
          <p:cNvSpPr txBox="1"/>
          <p:nvPr/>
        </p:nvSpPr>
        <p:spPr>
          <a:xfrm>
            <a:off x="5259824" y="3765962"/>
            <a:ext cx="145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EC94AA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Регионы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5741A8-38E9-7D4E-8A86-247932DBF100}"/>
              </a:ext>
            </a:extLst>
          </p:cNvPr>
          <p:cNvSpPr txBox="1"/>
          <p:nvPr/>
        </p:nvSpPr>
        <p:spPr>
          <a:xfrm>
            <a:off x="5259824" y="4050132"/>
            <a:ext cx="154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EC94AA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Другие 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ФОИВы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4138D9-EF29-6348-96B5-49BC54D9E4D6}"/>
              </a:ext>
            </a:extLst>
          </p:cNvPr>
          <p:cNvSpPr txBox="1"/>
          <p:nvPr/>
        </p:nvSpPr>
        <p:spPr>
          <a:xfrm>
            <a:off x="2923549" y="5657125"/>
            <a:ext cx="2393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Заявка может быть </a:t>
            </a:r>
            <a:b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отклонена или отправлена </a:t>
            </a:r>
          </a:p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на доработку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BDA6D6-D605-8F4A-9522-A92442FE7B29}"/>
              </a:ext>
            </a:extLst>
          </p:cNvPr>
          <p:cNvSpPr txBox="1"/>
          <p:nvPr/>
        </p:nvSpPr>
        <p:spPr>
          <a:xfrm>
            <a:off x="5255381" y="5657125"/>
            <a:ext cx="2773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Заявка может быть </a:t>
            </a:r>
            <a:b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отклонена или отправлена </a:t>
            </a:r>
          </a:p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на доработку консенсусом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66DDDC-3D90-4743-9979-269AFDC6A184}"/>
              </a:ext>
            </a:extLst>
          </p:cNvPr>
          <p:cNvSpPr txBox="1"/>
          <p:nvPr/>
        </p:nvSpPr>
        <p:spPr>
          <a:xfrm>
            <a:off x="7749917" y="5657125"/>
            <a:ext cx="2393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Заявка может быть </a:t>
            </a:r>
            <a:b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отклонена или отправлена </a:t>
            </a:r>
            <a:b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на доработку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74B4B0-B0F1-B445-861E-3C67537713F3}"/>
              </a:ext>
            </a:extLst>
          </p:cNvPr>
          <p:cNvSpPr txBox="1"/>
          <p:nvPr/>
        </p:nvSpPr>
        <p:spPr>
          <a:xfrm>
            <a:off x="5133282" y="1915764"/>
            <a:ext cx="323530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rgbClr val="2552C3"/>
                </a:solidFill>
              </a:rPr>
              <a:t>ЗАПУСК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2DE8A12D-3A49-9145-8A37-6D3507ABF5C0}"/>
              </a:ext>
            </a:extLst>
          </p:cNvPr>
          <p:cNvCxnSpPr>
            <a:cxnSpLocks/>
          </p:cNvCxnSpPr>
          <p:nvPr/>
        </p:nvCxnSpPr>
        <p:spPr>
          <a:xfrm>
            <a:off x="7387994" y="2100432"/>
            <a:ext cx="365352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AE24D856-9720-BF4C-BC65-3885BB454FE3}"/>
              </a:ext>
            </a:extLst>
          </p:cNvPr>
          <p:cNvCxnSpPr>
            <a:cxnSpLocks/>
          </p:cNvCxnSpPr>
          <p:nvPr/>
        </p:nvCxnSpPr>
        <p:spPr>
          <a:xfrm flipH="1">
            <a:off x="1691984" y="2100432"/>
            <a:ext cx="4295858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4726544-C3DC-BC47-A26A-1899B49116BE}"/>
              </a:ext>
            </a:extLst>
          </p:cNvPr>
          <p:cNvSpPr txBox="1"/>
          <p:nvPr/>
        </p:nvSpPr>
        <p:spPr>
          <a:xfrm>
            <a:off x="11658516" y="1915764"/>
            <a:ext cx="436150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rgbClr val="2552C3"/>
                </a:solidFill>
              </a:rPr>
              <a:t>мониторинг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CBA5B2BC-01A7-9841-93AA-BDC4D9CB5C24}"/>
              </a:ext>
            </a:extLst>
          </p:cNvPr>
          <p:cNvCxnSpPr>
            <a:cxnSpLocks/>
          </p:cNvCxnSpPr>
          <p:nvPr/>
        </p:nvCxnSpPr>
        <p:spPr>
          <a:xfrm>
            <a:off x="15108378" y="2100432"/>
            <a:ext cx="65585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E6B8A9F4-4A74-794D-A17A-58CE4B13B21E}"/>
              </a:ext>
            </a:extLst>
          </p:cNvPr>
          <p:cNvCxnSpPr>
            <a:cxnSpLocks/>
          </p:cNvCxnSpPr>
          <p:nvPr/>
        </p:nvCxnSpPr>
        <p:spPr>
          <a:xfrm flipH="1">
            <a:off x="11283293" y="2100432"/>
            <a:ext cx="120506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5D636E4-AAA4-EE4C-AC57-8517EB11847F}"/>
              </a:ext>
            </a:extLst>
          </p:cNvPr>
          <p:cNvSpPr txBox="1"/>
          <p:nvPr/>
        </p:nvSpPr>
        <p:spPr>
          <a:xfrm>
            <a:off x="15986971" y="1915764"/>
            <a:ext cx="323530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rgbClr val="2552C3"/>
                </a:solidFill>
              </a:rPr>
              <a:t>завершение</a:t>
            </a:r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4BCB5FBB-B810-6845-A143-307F2261EED3}"/>
              </a:ext>
            </a:extLst>
          </p:cNvPr>
          <p:cNvCxnSpPr>
            <a:cxnSpLocks/>
          </p:cNvCxnSpPr>
          <p:nvPr/>
        </p:nvCxnSpPr>
        <p:spPr>
          <a:xfrm>
            <a:off x="18566931" y="2100432"/>
            <a:ext cx="42203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70A03F42-9BAB-5543-B42B-0B08F8B6B122}"/>
              </a:ext>
            </a:extLst>
          </p:cNvPr>
          <p:cNvCxnSpPr>
            <a:cxnSpLocks/>
          </p:cNvCxnSpPr>
          <p:nvPr/>
        </p:nvCxnSpPr>
        <p:spPr>
          <a:xfrm flipH="1">
            <a:off x="16141424" y="2100432"/>
            <a:ext cx="48201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0B6EF550-C93E-6B4D-A501-1ADB4006E6BF}"/>
              </a:ext>
            </a:extLst>
          </p:cNvPr>
          <p:cNvGrpSpPr/>
          <p:nvPr/>
        </p:nvGrpSpPr>
        <p:grpSpPr>
          <a:xfrm>
            <a:off x="1191514" y="7577808"/>
            <a:ext cx="17600317" cy="714760"/>
            <a:chOff x="1371185" y="7384378"/>
            <a:chExt cx="17600317" cy="71476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ACD6E9-363D-6040-8B73-AEF67034CF59}"/>
                </a:ext>
              </a:extLst>
            </p:cNvPr>
            <p:cNvSpPr txBox="1"/>
            <p:nvPr/>
          </p:nvSpPr>
          <p:spPr>
            <a:xfrm>
              <a:off x="2708205" y="7452807"/>
              <a:ext cx="952826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lang="ru-RU" sz="1400" b="1" cap="all">
                  <a:solidFill>
                    <a:schemeClr val="accent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ru-RU" sz="4000" dirty="0">
                  <a:solidFill>
                    <a:schemeClr val="bg1">
                      <a:lumMod val="85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B7500-0364-1F40-8AC0-E78A58C18DBB}"/>
                </a:ext>
              </a:extLst>
            </p:cNvPr>
            <p:cNvSpPr txBox="1"/>
            <p:nvPr/>
          </p:nvSpPr>
          <p:spPr>
            <a:xfrm>
              <a:off x="1371185" y="7716072"/>
              <a:ext cx="3191984" cy="28623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lang="ru-RU" sz="1400" b="1" cap="all">
                  <a:solidFill>
                    <a:schemeClr val="accent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defRPr>
              </a:lvl1pPr>
            </a:lstStyle>
            <a:p>
              <a:pPr algn="r"/>
              <a:r>
                <a:rPr lang="ru-RU" dirty="0">
                  <a:solidFill>
                    <a:schemeClr val="bg1">
                      <a:lumMod val="85000"/>
                    </a:schemeClr>
                  </a:solidFill>
                </a:rPr>
                <a:t>Не более          месяцев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D68C3B-76ED-A64F-965A-8D2D26B149E4}"/>
                </a:ext>
              </a:extLst>
            </p:cNvPr>
            <p:cNvSpPr txBox="1"/>
            <p:nvPr/>
          </p:nvSpPr>
          <p:spPr>
            <a:xfrm>
              <a:off x="12890206" y="7441327"/>
              <a:ext cx="952826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lang="ru-RU" sz="1400" b="1" cap="all">
                  <a:solidFill>
                    <a:schemeClr val="accent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ru-RU" sz="4000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EB6FA06-B7D8-DF46-922D-27CBB8573D4F}"/>
                </a:ext>
              </a:extLst>
            </p:cNvPr>
            <p:cNvSpPr txBox="1"/>
            <p:nvPr/>
          </p:nvSpPr>
          <p:spPr>
            <a:xfrm>
              <a:off x="11462964" y="7716072"/>
              <a:ext cx="3191984" cy="28623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lang="ru-RU" sz="1400" b="1" cap="all">
                  <a:solidFill>
                    <a:schemeClr val="accent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defRPr>
              </a:lvl1pPr>
            </a:lstStyle>
            <a:p>
              <a:pPr algn="r"/>
              <a:r>
                <a:rPr lang="ru-RU" dirty="0">
                  <a:solidFill>
                    <a:schemeClr val="bg1">
                      <a:lumMod val="85000"/>
                    </a:schemeClr>
                  </a:solidFill>
                </a:rPr>
                <a:t>Не более       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ru-RU" dirty="0">
                  <a:solidFill>
                    <a:schemeClr val="bg1">
                      <a:lumMod val="85000"/>
                    </a:schemeClr>
                  </a:solidFill>
                </a:rPr>
                <a:t>месяцев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A7D70A-6E1F-CC44-8D7D-E921CAE0F581}"/>
                </a:ext>
              </a:extLst>
            </p:cNvPr>
            <p:cNvSpPr txBox="1"/>
            <p:nvPr/>
          </p:nvSpPr>
          <p:spPr>
            <a:xfrm>
              <a:off x="17165409" y="7384378"/>
              <a:ext cx="952826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lang="ru-RU" sz="1400" b="1" cap="all">
                  <a:solidFill>
                    <a:schemeClr val="accent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ru-RU" sz="4000" dirty="0">
                  <a:solidFill>
                    <a:schemeClr val="bg1">
                      <a:lumMod val="85000"/>
                    </a:schemeClr>
                  </a:solidFill>
                </a:rPr>
                <a:t>_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DF05F03-1F12-4741-B94F-0FFE4216431D}"/>
                </a:ext>
              </a:extLst>
            </p:cNvPr>
            <p:cNvSpPr txBox="1"/>
            <p:nvPr/>
          </p:nvSpPr>
          <p:spPr>
            <a:xfrm>
              <a:off x="15779518" y="7716072"/>
              <a:ext cx="3191984" cy="28623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lang="ru-RU" sz="1400" b="1" cap="all">
                  <a:solidFill>
                    <a:schemeClr val="accent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defRPr>
              </a:lvl1pPr>
            </a:lstStyle>
            <a:p>
              <a:pPr algn="r"/>
              <a:r>
                <a:rPr lang="ru-RU" dirty="0">
                  <a:solidFill>
                    <a:schemeClr val="bg1">
                      <a:lumMod val="85000"/>
                    </a:schemeClr>
                  </a:solidFill>
                </a:rPr>
                <a:t>Не более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ru-RU" dirty="0">
                  <a:solidFill>
                    <a:schemeClr val="bg1">
                      <a:lumMod val="85000"/>
                    </a:schemeClr>
                  </a:solidFill>
                </a:rPr>
                <a:t>       месяцев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EBAA116D-DDCC-A045-8A8F-39F2E863D16A}"/>
              </a:ext>
            </a:extLst>
          </p:cNvPr>
          <p:cNvSpPr txBox="1"/>
          <p:nvPr/>
        </p:nvSpPr>
        <p:spPr>
          <a:xfrm>
            <a:off x="11727785" y="5718537"/>
            <a:ext cx="2573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Заявитель предоставляет отчет об итогах деятельности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3BC9C4B-15AF-5D4B-A705-8119EC7AFAEF}"/>
              </a:ext>
            </a:extLst>
          </p:cNvPr>
          <p:cNvSpPr txBox="1"/>
          <p:nvPr/>
        </p:nvSpPr>
        <p:spPr>
          <a:xfrm>
            <a:off x="2971993" y="6651675"/>
            <a:ext cx="2393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Оценка заявки / заключения осуществляется в течение </a:t>
            </a:r>
            <a:b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15 рабочих дней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11D372B-0C78-A944-8CF9-FF29B71FBCEE}"/>
              </a:ext>
            </a:extLst>
          </p:cNvPr>
          <p:cNvSpPr txBox="1"/>
          <p:nvPr/>
        </p:nvSpPr>
        <p:spPr>
          <a:xfrm>
            <a:off x="5259824" y="6651675"/>
            <a:ext cx="2393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Подготовка заключения ОР или Регионом  по заявке в течение 25 рабочих дней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2C41F1-BF19-1546-9458-19A1CA6827BE}"/>
              </a:ext>
            </a:extLst>
          </p:cNvPr>
          <p:cNvSpPr txBox="1"/>
          <p:nvPr/>
        </p:nvSpPr>
        <p:spPr>
          <a:xfrm>
            <a:off x="7749917" y="6651675"/>
            <a:ext cx="2393494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Снятие разногласий по заявке </a:t>
            </a:r>
            <a:b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 течение 30 рабочих дней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589150-7E86-1A48-990E-82365B206DDB}"/>
              </a:ext>
            </a:extLst>
          </p:cNvPr>
          <p:cNvSpPr txBox="1"/>
          <p:nvPr/>
        </p:nvSpPr>
        <p:spPr>
          <a:xfrm>
            <a:off x="12401318" y="6186524"/>
            <a:ext cx="3276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Подготовка сводного аналитического отчета  и принятие решения о внесении в Правительство предложения по изменению общего регулирования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2EB900F1-E551-0943-8C18-0C10C9CA2AE9}"/>
              </a:ext>
            </a:extLst>
          </p:cNvPr>
          <p:cNvCxnSpPr>
            <a:cxnSpLocks/>
          </p:cNvCxnSpPr>
          <p:nvPr/>
        </p:nvCxnSpPr>
        <p:spPr>
          <a:xfrm>
            <a:off x="12174270" y="3303562"/>
            <a:ext cx="3394010" cy="0"/>
          </a:xfrm>
          <a:prstGeom prst="line">
            <a:avLst/>
          </a:prstGeom>
          <a:ln w="203200">
            <a:gradFill>
              <a:gsLst>
                <a:gs pos="100000">
                  <a:srgbClr val="2552C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D55BE20D-7114-4E4E-BE8E-F24A60AD5EB5}"/>
              </a:ext>
            </a:extLst>
          </p:cNvPr>
          <p:cNvCxnSpPr>
            <a:cxnSpLocks/>
          </p:cNvCxnSpPr>
          <p:nvPr/>
        </p:nvCxnSpPr>
        <p:spPr>
          <a:xfrm>
            <a:off x="12174270" y="3007277"/>
            <a:ext cx="3394010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94049F6-92CE-F64A-BA14-5711DB5AC956}"/>
              </a:ext>
            </a:extLst>
          </p:cNvPr>
          <p:cNvSpPr txBox="1"/>
          <p:nvPr/>
        </p:nvSpPr>
        <p:spPr>
          <a:xfrm>
            <a:off x="12301724" y="2878887"/>
            <a:ext cx="303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EC2C5C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2C415A"/>
                </a:solidFill>
                <a:latin typeface="+mj-lt"/>
              </a:rPr>
              <a:t>ФОИВ, уполномоченный в сфере ЭПР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063DA89-223A-3347-9425-CE8AEB2A7AC6}"/>
              </a:ext>
            </a:extLst>
          </p:cNvPr>
          <p:cNvSpPr txBox="1"/>
          <p:nvPr/>
        </p:nvSpPr>
        <p:spPr>
          <a:xfrm>
            <a:off x="12301719" y="3165203"/>
            <a:ext cx="312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2552C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2C415A"/>
                </a:solidFill>
                <a:latin typeface="+mj-lt"/>
              </a:rPr>
              <a:t>Организация </a:t>
            </a:r>
            <a:r>
              <a:rPr lang="ru-RU" sz="1200" dirty="0" err="1">
                <a:solidFill>
                  <a:srgbClr val="2C415A"/>
                </a:solidFill>
                <a:latin typeface="+mj-lt"/>
              </a:rPr>
              <a:t>предприним</a:t>
            </a:r>
            <a:r>
              <a:rPr lang="ru-RU" sz="1200" dirty="0">
                <a:solidFill>
                  <a:srgbClr val="2C415A"/>
                </a:solidFill>
                <a:latin typeface="+mj-lt"/>
              </a:rPr>
              <a:t>. сообщества</a:t>
            </a:r>
            <a:endParaRPr lang="ru-RU" sz="1400" dirty="0">
              <a:solidFill>
                <a:srgbClr val="2C415A"/>
              </a:solidFill>
              <a:latin typeface="+mj-lt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400F937B-6A89-554D-A3C4-2699044605F8}"/>
              </a:ext>
            </a:extLst>
          </p:cNvPr>
          <p:cNvCxnSpPr>
            <a:cxnSpLocks/>
          </p:cNvCxnSpPr>
          <p:nvPr/>
        </p:nvCxnSpPr>
        <p:spPr>
          <a:xfrm>
            <a:off x="13444528" y="3599848"/>
            <a:ext cx="2124033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2575BE5-51EC-0342-9A9E-EF8CFE2384B6}"/>
              </a:ext>
            </a:extLst>
          </p:cNvPr>
          <p:cNvSpPr txBox="1"/>
          <p:nvPr/>
        </p:nvSpPr>
        <p:spPr>
          <a:xfrm>
            <a:off x="13249444" y="3457711"/>
            <a:ext cx="209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EC2C5C"/>
              </a:buClr>
              <a:buFont typeface="Wingdings" pitchFamily="2" charset="2"/>
              <a:buChar char="§"/>
              <a:defRPr sz="700">
                <a:latin typeface="+mj-lt"/>
              </a:defRPr>
            </a:lvl1pPr>
          </a:lstStyle>
          <a:p>
            <a:r>
              <a:rPr lang="ru-RU" sz="1200" dirty="0">
                <a:solidFill>
                  <a:srgbClr val="2C415A"/>
                </a:solidFill>
              </a:rPr>
              <a:t>Координационный орган при Правительстве РФ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9D04F8F-AE46-274E-A2BB-5A4109882160}"/>
              </a:ext>
            </a:extLst>
          </p:cNvPr>
          <p:cNvSpPr txBox="1"/>
          <p:nvPr/>
        </p:nvSpPr>
        <p:spPr>
          <a:xfrm>
            <a:off x="11743355" y="4947037"/>
            <a:ext cx="282567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изменение общего регулирования</a:t>
            </a: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372498C3-1026-E641-A5AB-C1A562CEAB21}"/>
              </a:ext>
            </a:extLst>
          </p:cNvPr>
          <p:cNvCxnSpPr>
            <a:cxnSpLocks/>
          </p:cNvCxnSpPr>
          <p:nvPr/>
        </p:nvCxnSpPr>
        <p:spPr>
          <a:xfrm>
            <a:off x="8917755" y="3309548"/>
            <a:ext cx="2123764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E6835941-62C8-6748-89B6-A9A7847BFC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7376"/>
          <a:stretch/>
        </p:blipFill>
        <p:spPr>
          <a:xfrm>
            <a:off x="9681792" y="3531731"/>
            <a:ext cx="739714" cy="70980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877502E6-704E-D24B-9A1D-574A83B4656B}"/>
              </a:ext>
            </a:extLst>
          </p:cNvPr>
          <p:cNvSpPr txBox="1"/>
          <p:nvPr/>
        </p:nvSpPr>
        <p:spPr>
          <a:xfrm>
            <a:off x="8954208" y="3158759"/>
            <a:ext cx="1855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EC2C5C"/>
              </a:buClr>
              <a:buFont typeface="Wingdings" pitchFamily="2" charset="2"/>
              <a:buChar char="§"/>
              <a:defRPr sz="700">
                <a:latin typeface="+mj-lt"/>
              </a:defRPr>
            </a:lvl1pPr>
          </a:lstStyle>
          <a:p>
            <a:r>
              <a:rPr lang="ru-RU" sz="1200" dirty="0">
                <a:solidFill>
                  <a:srgbClr val="2C415A"/>
                </a:solidFill>
              </a:rPr>
              <a:t>Правительство РФ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81BD698-1903-C946-806D-B7C4BDC8ECA2}"/>
              </a:ext>
            </a:extLst>
          </p:cNvPr>
          <p:cNvSpPr txBox="1"/>
          <p:nvPr/>
        </p:nvSpPr>
        <p:spPr>
          <a:xfrm>
            <a:off x="13561421" y="6964179"/>
            <a:ext cx="2421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Утверждение предложения </a:t>
            </a:r>
            <a:br>
              <a:rPr lang="en-US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об изменении регулирования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8FCF7423-403D-FC44-875B-4C092A4E2560}"/>
              </a:ext>
            </a:extLst>
          </p:cNvPr>
          <p:cNvCxnSpPr>
            <a:cxnSpLocks/>
          </p:cNvCxnSpPr>
          <p:nvPr/>
        </p:nvCxnSpPr>
        <p:spPr>
          <a:xfrm>
            <a:off x="16052925" y="2737404"/>
            <a:ext cx="2124033" cy="0"/>
          </a:xfrm>
          <a:prstGeom prst="line">
            <a:avLst/>
          </a:prstGeom>
          <a:ln w="203200">
            <a:gradFill>
              <a:gsLst>
                <a:gs pos="89000">
                  <a:srgbClr val="ECA0B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B8F15CD-60B6-6147-95BD-141F689799F6}"/>
              </a:ext>
            </a:extLst>
          </p:cNvPr>
          <p:cNvSpPr txBox="1"/>
          <p:nvPr/>
        </p:nvSpPr>
        <p:spPr>
          <a:xfrm>
            <a:off x="16100137" y="2595694"/>
            <a:ext cx="1855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EC2C5C"/>
              </a:buClr>
              <a:buFont typeface="Wingdings" pitchFamily="2" charset="2"/>
              <a:buChar char="§"/>
              <a:defRPr sz="700">
                <a:latin typeface="+mj-lt"/>
              </a:defRPr>
            </a:lvl1pPr>
          </a:lstStyle>
          <a:p>
            <a:r>
              <a:rPr lang="ru-RU" sz="1200" dirty="0">
                <a:solidFill>
                  <a:srgbClr val="2C415A"/>
                </a:solidFill>
              </a:rPr>
              <a:t>Правительство РФ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5C2C3C9-0F04-5F4B-9500-ABBFFCB752EC}"/>
              </a:ext>
            </a:extLst>
          </p:cNvPr>
          <p:cNvSpPr txBox="1"/>
          <p:nvPr/>
        </p:nvSpPr>
        <p:spPr>
          <a:xfrm>
            <a:off x="16141424" y="5718537"/>
            <a:ext cx="2636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Порядок прекращения действия ЭПР и срок переходного периода , устанавливается Правительством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6B05B2-6CEF-F94D-A7F9-13BC47AEF168}"/>
              </a:ext>
            </a:extLst>
          </p:cNvPr>
          <p:cNvSpPr txBox="1"/>
          <p:nvPr/>
        </p:nvSpPr>
        <p:spPr>
          <a:xfrm>
            <a:off x="16096000" y="4947037"/>
            <a:ext cx="263046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принятие решения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прекращении</a:t>
            </a:r>
          </a:p>
        </p:txBody>
      </p: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86F4C119-53AF-A746-AC73-530DFAC7BA08}"/>
              </a:ext>
            </a:extLst>
          </p:cNvPr>
          <p:cNvCxnSpPr>
            <a:cxnSpLocks/>
          </p:cNvCxnSpPr>
          <p:nvPr/>
        </p:nvCxnSpPr>
        <p:spPr>
          <a:xfrm>
            <a:off x="1830352" y="5588127"/>
            <a:ext cx="9085673" cy="0"/>
          </a:xfrm>
          <a:prstGeom prst="straightConnector1">
            <a:avLst/>
          </a:prstGeom>
          <a:ln w="76200">
            <a:gradFill>
              <a:gsLst>
                <a:gs pos="0">
                  <a:schemeClr val="bg1"/>
                </a:gs>
                <a:gs pos="56000">
                  <a:srgbClr val="2552C3"/>
                </a:gs>
              </a:gsLst>
              <a:lin ang="0" scaled="0"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EE63EC26-B5A7-5248-9C76-AB88203D6FBC}"/>
              </a:ext>
            </a:extLst>
          </p:cNvPr>
          <p:cNvCxnSpPr>
            <a:cxnSpLocks/>
          </p:cNvCxnSpPr>
          <p:nvPr/>
        </p:nvCxnSpPr>
        <p:spPr>
          <a:xfrm flipV="1">
            <a:off x="11717561" y="2737404"/>
            <a:ext cx="1403697" cy="1757"/>
          </a:xfrm>
          <a:prstGeom prst="line">
            <a:avLst/>
          </a:prstGeom>
          <a:ln w="203200">
            <a:gradFill>
              <a:gsLst>
                <a:gs pos="100000">
                  <a:srgbClr val="2552C3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EF1D813-40B2-544D-BBF8-6D40171CFD80}"/>
              </a:ext>
            </a:extLst>
          </p:cNvPr>
          <p:cNvSpPr txBox="1"/>
          <p:nvPr/>
        </p:nvSpPr>
        <p:spPr>
          <a:xfrm>
            <a:off x="11853162" y="2589000"/>
            <a:ext cx="117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8900" indent="-88900">
              <a:buClr>
                <a:srgbClr val="38B6FF"/>
              </a:buClr>
              <a:buFont typeface="Wingdings" pitchFamily="2" charset="2"/>
              <a:buChar char="§"/>
              <a:defRPr sz="800">
                <a:latin typeface="+mj-lt"/>
              </a:defRPr>
            </a:lvl1pPr>
          </a:lstStyle>
          <a:p>
            <a:pPr>
              <a:buClr>
                <a:srgbClr val="2552C3"/>
              </a:buClr>
            </a:pPr>
            <a:r>
              <a:rPr lang="ru-RU" sz="1200" dirty="0">
                <a:solidFill>
                  <a:srgbClr val="2C415A"/>
                </a:solidFill>
              </a:rPr>
              <a:t>Заявитель</a:t>
            </a:r>
          </a:p>
        </p:txBody>
      </p: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75D0BAE0-7997-EC44-8621-7C5C5A135B14}"/>
              </a:ext>
            </a:extLst>
          </p:cNvPr>
          <p:cNvCxnSpPr>
            <a:cxnSpLocks/>
          </p:cNvCxnSpPr>
          <p:nvPr/>
        </p:nvCxnSpPr>
        <p:spPr>
          <a:xfrm>
            <a:off x="11853162" y="5588127"/>
            <a:ext cx="4033854" cy="0"/>
          </a:xfrm>
          <a:prstGeom prst="straightConnector1">
            <a:avLst/>
          </a:prstGeom>
          <a:ln w="76200">
            <a:gradFill>
              <a:gsLst>
                <a:gs pos="0">
                  <a:schemeClr val="bg1"/>
                </a:gs>
                <a:gs pos="56000">
                  <a:schemeClr val="bg1">
                    <a:lumMod val="85000"/>
                  </a:schemeClr>
                </a:gs>
              </a:gsLst>
              <a:lin ang="0" scaled="0"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FA626C5A-6477-664F-B684-D2EE77F333F3}"/>
              </a:ext>
            </a:extLst>
          </p:cNvPr>
          <p:cNvCxnSpPr>
            <a:cxnSpLocks/>
          </p:cNvCxnSpPr>
          <p:nvPr/>
        </p:nvCxnSpPr>
        <p:spPr>
          <a:xfrm>
            <a:off x="16134706" y="5588127"/>
            <a:ext cx="2854260" cy="0"/>
          </a:xfrm>
          <a:prstGeom prst="straightConnector1">
            <a:avLst/>
          </a:prstGeom>
          <a:ln w="76200">
            <a:gradFill>
              <a:gsLst>
                <a:gs pos="0">
                  <a:schemeClr val="bg1"/>
                </a:gs>
                <a:gs pos="56000">
                  <a:schemeClr val="bg1">
                    <a:lumMod val="85000"/>
                  </a:schemeClr>
                </a:gs>
              </a:gsLst>
              <a:lin ang="0" scaled="0"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C62E92FE-A04D-AB4C-9D61-B6F8CB68ED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7376"/>
          <a:stretch/>
        </p:blipFill>
        <p:spPr>
          <a:xfrm>
            <a:off x="14837789" y="4495761"/>
            <a:ext cx="739714" cy="709809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452A7392-1348-EA4F-85BC-8BD776E205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7376"/>
          <a:stretch/>
        </p:blipFill>
        <p:spPr>
          <a:xfrm>
            <a:off x="16671519" y="2958284"/>
            <a:ext cx="739714" cy="70980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05ADB1F5-B884-2549-83E0-152E39188B8F}"/>
              </a:ext>
            </a:extLst>
          </p:cNvPr>
          <p:cNvSpPr txBox="1"/>
          <p:nvPr/>
        </p:nvSpPr>
        <p:spPr>
          <a:xfrm rot="16200000">
            <a:off x="8910152" y="4494166"/>
            <a:ext cx="5132350" cy="357834"/>
          </a:xfrm>
          <a:prstGeom prst="rect">
            <a:avLst/>
          </a:prstGeom>
          <a:noFill/>
        </p:spPr>
        <p:txBody>
          <a:bodyPr vert="horz" wrap="square" lIns="150793" tIns="75396" rIns="150793" bIns="75396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1400" b="1" cap="all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484" dirty="0">
                <a:solidFill>
                  <a:schemeClr val="bg1">
                    <a:lumMod val="85000"/>
                  </a:schemeClr>
                </a:solidFill>
              </a:rPr>
              <a:t>Проведение ЭПР от 1 года до 3 лет</a:t>
            </a:r>
          </a:p>
        </p:txBody>
      </p:sp>
    </p:spTree>
    <p:extLst>
      <p:ext uri="{BB962C8B-B14F-4D97-AF65-F5344CB8AC3E}">
        <p14:creationId xmlns:p14="http://schemas.microsoft.com/office/powerpoint/2010/main" val="33231768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13526</TotalTime>
  <Words>209</Words>
  <Application>Microsoft Office PowerPoint</Application>
  <PresentationFormat>Произвольный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Gilroy</vt:lpstr>
      <vt:lpstr>Wingdings</vt:lpstr>
      <vt:lpstr>Тема Office</vt:lpstr>
      <vt:lpstr>Экспериментальный правовой режим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Skolkovo</dc:creator>
  <cp:lastModifiedBy>Дмитрий Соболев</cp:lastModifiedBy>
  <cp:revision>1147</cp:revision>
  <cp:lastPrinted>2020-06-15T13:57:21Z</cp:lastPrinted>
  <dcterms:created xsi:type="dcterms:W3CDTF">2018-11-01T07:33:24Z</dcterms:created>
  <dcterms:modified xsi:type="dcterms:W3CDTF">2020-09-03T18:47:53Z</dcterms:modified>
</cp:coreProperties>
</file>